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3.xml" ContentType="application/inkml+xml"/>
  <Override PartName="/ppt/notesSlides/notesSlide1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12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4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5.xml" ContentType="application/vnd.openxmlformats-officedocument.presentationml.notesSlide+xml"/>
  <Override PartName="/ppt/ink/ink23.xml" ContentType="application/inkml+xml"/>
  <Override PartName="/ppt/notesSlides/notesSlide1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7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1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19.xml" ContentType="application/vnd.openxmlformats-officedocument.presentationml.notesSlide+xml"/>
  <Override PartName="/ppt/ink/ink39.xml" ContentType="application/inkml+xml"/>
  <Override PartName="/ppt/notesSlides/notesSlide20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21.xml" ContentType="application/vnd.openxmlformats-officedocument.presentationml.notesSlide+xml"/>
  <Override PartName="/ppt/ink/ink43.xml" ContentType="application/inkml+xml"/>
  <Override PartName="/ppt/notesSlides/notesSlide22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notesSlides/notesSlide23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notesSlides/notesSlide24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5"/>
  </p:sldMasterIdLst>
  <p:notesMasterIdLst>
    <p:notesMasterId r:id="rId33"/>
  </p:notesMasterIdLst>
  <p:sldIdLst>
    <p:sldId id="256" r:id="rId6"/>
    <p:sldId id="365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2" r:id="rId29"/>
    <p:sldId id="311" r:id="rId30"/>
    <p:sldId id="363" r:id="rId31"/>
    <p:sldId id="364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0BCC77-5A14-4A16-AAF4-1F864BA14A18}">
  <a:tblStyle styleId="{A90BCC77-5A14-4A16-AAF4-1F864BA14A1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A6D8702-F0C8-40FA-936A-DA2E9C36F23A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 b="off" i="off"/>
      <a:tcStyle>
        <a:tcBdr/>
        <a:fill>
          <a:solidFill>
            <a:srgbClr val="CBE2F5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E2F5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7"/>
    <p:restoredTop sz="94694"/>
  </p:normalViewPr>
  <p:slideViewPr>
    <p:cSldViewPr snapToGrid="0">
      <p:cViewPr varScale="1">
        <p:scale>
          <a:sx n="78" d="100"/>
          <a:sy n="78" d="100"/>
        </p:scale>
        <p:origin x="120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1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1:34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5:35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0 196 24575,'10'12'0,"-1"1"0,0 0 0,-1 1 0,0 0 0,9 27 0,27 89 0,1 1 0,-1-40 0,-30-64 0,0 1 0,11 35 0,-9-2 0,-14-47 0,1 0 0,1 0 0,0 0 0,1-1 0,1 1 0,0-1 0,13 19 0,35 33 0,-38-48 0,-1 0 0,21 33 0,-4 10 0,-22-39 0,26 39 0,-31-53 0,0-1 0,0 0 0,1 0 0,-1 0 0,2-1 0,-1 0 0,0 0 0,1 0 0,12 5 0,-3-3 0,0-1 0,1 0 0,0-1 0,0-1 0,1-1 0,19 2 0,106-3 0,-98-3 0,86 8 0,114 42 0,-210-44 0,-1-1 0,1-2 0,62-4 0,-25 0 0,78 1 0,189 3 0,-258 3 0,137 29 0,-146-16 0,-45-10 0,0-1 0,0-2 0,42 3 0,291-7 0,-163-3 0,-43 3 0,167-3 0,-303 1 0,1-2 0,-1 0 0,-1-2 0,1 0 0,0 0 0,-1-2 0,0 0 0,-1-1 0,0-1 0,0 0 0,-1-1 0,19-16 0,13-15 0,-1-2 0,48-60 0,-73 79 0,-2 1 0,18-29 0,-24 32 0,1 0 0,29-31 0,28-15 0,33-35 0,-87 85 0,-1 1 0,24-15 0,-24 18 0,0 0 0,-1-2 0,22-23 0,-7-2 0,-20 25 0,1 0 0,1 0 0,-1 1 0,19-15 0,-15 15 0,-1-1 0,-1 0 0,0-1 0,17-26 0,4-5 0,-19 30 0,21-20 0,-22 23 0,-1 0 0,16-20 0,-9 3 0,-3 0 0,22-47 0,-28 51 0,2 1 0,0 1 0,1 0 0,34-42 0,-28 38-1365,-14 16-5461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5:43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24575,'12'0'0,"21"0"0,0-1 0,0-1 0,36-8 0,-29 4 0,0 2 0,1 2 0,64 4 0,-23 0 0,-59-3-2,1-1 0,27-6 0,-20 2-1357,-12 3-5467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6:53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24575,'7'0'0,"0"1"0,-1-1 0,1 1 0,-1 0 0,1 1 0,-1 0 0,0 0 0,11 5 0,-3 0 0,-1 2 0,16 11 0,-7-4 0,-17-13 0,0 0 0,0-1 0,0 1 0,0-1 0,1-1 0,-1 1 0,1-1 0,-1 0 0,1 0 0,5 0 0,62-1 0,-41-2 0,444 1 0,-461 0 0,0-1 0,0 0 0,-1-1 0,1-1 0,17-7 0,36-8 0,56-4 0,-76 15 0,-23 3 0,46-2 0,322 6 0,-183 2 0,-190 1 0,-1 0 0,1 1 0,0 0 0,22 9 0,-23-6 0,2-1 0,-1-1 0,37 3 0,63 5 0,-47-3 0,-62-8 0,0 1 0,0 0 0,0 0 0,0 1 0,-1 1 0,1-1 0,-1 2 0,0-1 0,10 7 0,-4-2 0,0-1 0,0-1 0,0-1 0,1 0 0,0-1 0,0-1 0,28 4 0,3 1 0,-23-5-106,1-1-1,0-2 0,32-1 0,-36 0-831,-1-1-5888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8:2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0:25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24575,'0'0'0,"0"-4"0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0:29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0 276 24575,'1'4'0,"0"0"0,1-1 0,-1 1 0,1-1 0,-1 1 0,1-1 0,4 6 0,-1-1 0,24 33 0,-20-30 0,-1 1 0,11 20 0,-9-16 0,0 0 0,1 0 0,1-1 0,0-1 0,25 23 0,-20-20 0,-16-16 0,0 1 0,1-1 0,-1 1 0,1-1 0,0 0 0,-1 0 0,1 1 0,0-1 0,0 0 0,0-1 0,-1 1 0,1 0 0,0-1 0,0 1 0,0-1 0,0 1 0,4-1 0,-5 0 0,1-1 0,-1 1 0,0 0 0,1-1 0,-1 0 0,0 1 0,0-1 0,0 0 0,0 0 0,0 1 0,0-1 0,0 0 0,0 0 0,0 0 0,0 0 0,0 0 0,0-1 0,-1 1 0,1 0 0,0 0 0,-1 0 0,1-1 0,-1 1 0,0 0 0,1-1 0,-1 1 0,0-3 0,10-43 0,-3 0 0,-2-1 0,-2-68 0,-4-140-1365,1 237-5461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1:01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1:29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3 444 24575,'-2'97'0,"4"106"0,2-181 0,0 0 0,2-1 0,0 0 0,15 33 0,-10-28 0,-2 1 0,7 27 0,18 92 0,-17-74 0,-8-43 0,4 35 0,4 40 0,7 46 0,-23-9 0,0-5 0,-1-134 0,0 0 0,1 0 0,-1 0 0,1 0 0,-1 0 0,1 0 0,0 0 0,0 0 0,0 0 0,0 0 0,0 0 0,1-1 0,-1 1 0,0 0 0,1-1 0,-1 1 0,1-1 0,0 1 0,-1-1 0,1 0 0,0 0 0,0 0 0,0 0 0,0 0 0,0 0 0,0 0 0,0-1 0,0 1 0,0-1 0,3 1 0,8 1 0,0-1 0,-1-1 0,1 0 0,14-2 0,-4 0 0,31 2 0,-1 2 0,81 13 0,-34 9 0,-19-3 0,-48-14 0,566 141 0,-500-108 0,-74-29 0,-1 0 0,1-2 0,1-1 0,-1-1 0,1-1 0,29 3 0,44 1 0,48 2 0,-90-12 0,90 12 0,-109-8 0,0-2 0,-1-2 0,1-1 0,46-8 0,43 2 0,-84 6 0,0-2 0,47-8 0,-41 0 0,-1-2 0,54-23 0,-43 14 0,106-25 0,-110 38 0,18-4 0,-66 11 0,0 0 0,0 0 0,0-1 0,0 0 0,0-1 0,-1 1 0,10-8 0,-4 2 0,-1 0 0,2 1 0,-1 1 0,1 0 0,0 1 0,0 0 0,0 1 0,1 0 0,28-5 0,23-1 0,54-13 0,-19-7 0,51-13 0,-126 40 0,0 1 0,0 1 0,27 2 0,-35 1 0,1-1 0,-1 0 0,1-2 0,-1 0 0,1-1 0,-1 0 0,31-12 0,-30 7 0,1 1 0,-1 1 0,1 1 0,0 0 0,1 1 0,-1 1 0,1 1 0,29 1 0,-26 2 0,33 6 0,-20-1 0,-23-6 0,0 0 0,0 0 0,0-1 0,16-3 0,16-2 0,-35 6 0,-1-1 0,1-1 0,-1 0 0,1 0 0,-1 0 0,11-6 0,-17 7 0,0 0 0,0-1 0,0 0 0,0 0 0,0 0 0,0 0 0,0 0 0,-1 0 0,1-1 0,-1 1 0,1-1 0,-1 0 0,0 0 0,0 0 0,0 0 0,-1 0 0,1 0 0,-1 0 0,2-7 0,7-43 0,-2 0 0,0-59 0,-8-111 0,-2 114 0,-7-157 0,4 214 0,-2 1 0,-3 0 0,-18-57 0,-76-258 0,99 330-84,1 0 0,2-1 0,3-46 0,0 46-945,0 13-5797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2:25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2:26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1:40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24575,'1350'0'0,"-1321"2"0,44 7 0,22 1 0,1-10-1365,-77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2:39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24575,'2'29'0,"7"44"0,-6-55 0,0 0 0,-1 1 0,-1-1 0,0 0 0,-2 1 0,-4 32 0,-4 1 0,3 1 0,3-1 0,5 91 0,-1-43 0,-1 20 0,3-122 0,-1 1 0,0-1 0,0 1 0,0-1 0,0 0 0,0 0 0,0 0 0,2-3 0,10-9 0,-1 5 0,1 0 0,0 1 0,0 1 0,1 0 0,0 1 0,21-5 0,14-7 0,-39 14 0,1 1 0,0 0 0,0 0 0,0 1 0,21-1 0,64 5 0,-40 0 0,20 0 0,122-4 0,-129-8 0,-42 6 0,36-3 0,-46 6 0,0-2 0,-1 0 0,1-1 0,17-6 0,33-8 0,-64 17 0,44-8 0,0 2 0,64-1 0,-81 7 0,65 5 0,-85-3 0,0 1 0,0 0 0,-1 1 0,1 0 0,-1 1 0,17 8 0,-13-5 0,0-1 0,0-1 0,0 0 0,1-1 0,-1 0 0,1-2 0,22 3 0,109-6 0,-64-1 0,-61 0 0,0 0 0,0-2 0,0 0 0,0-1 0,25-10 0,-23 7 0,0 1 0,1 1 0,40-5 0,74 11 0,-87 2 0,51-5 0,-100 3 0,0 0 0,1-1 0,-1 1 0,0-1 0,0 0 0,0 0 0,0 0 0,0 0 0,0 0 0,0 0 0,-1 0 0,1-1 0,0 1 0,-1 0 0,1-1 0,0 0 0,-1 1 0,0-1 0,1 0 0,-1 0 0,0 0 0,0 0 0,0 0 0,0 0 0,-1 0 0,1 0 0,0 0 0,-1 0 0,1-4 0,1-7 0,-1 0 0,0 0 0,-3-26 0,1 18 0,-3-370-1365,4 373-5461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3:1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3:39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3933 548 24575,'2'1'0,"-1"0"0,1 0 0,-1 0 0,1 0 0,-1 0 0,0 0 0,1 0 0,-1 0 0,0 0 0,0 1 0,1-1 0,-1 0 0,0 1 0,-1-1 0,1 1 0,0 0 0,1 2 0,1 1 0,19 38 0,-1 1 0,16 49 0,22 97 0,-43-136 0,-5-18 0,9 46 0,-9-1 0,-3 1 0,-4 84 0,-3-132 0,0-20 0,-1 0 0,0 1 0,-1-1 0,-5 23 0,6-33 0,-1-1 0,0 0 0,0 0 0,-1 0 0,1 0 0,-1 0 0,1 0 0,-1 0 0,0 0 0,0-1 0,0 1 0,-1-1 0,1 1 0,0-1 0,-1 0 0,0 0 0,1 0 0,-1 0 0,0-1 0,0 1 0,0-1 0,0 0 0,0 1 0,-7 0 0,-11 1 0,-1-1 0,1 0 0,-1-2 0,-29-3 0,24 1 0,0 1 0,-35 4 0,-403 55 0,331-39 0,-121 8 0,124-16 0,-16-1 0,125-9 0,0-2 0,-1-1 0,1 0 0,-39-11 0,28 4 0,-2 2 0,1 2 0,-49-2 0,-108 7 0,77 2 0,78-2 0,1 2 0,0 1 0,-42 9 0,-11 3 0,-142 6 0,138-15 0,-200-1 0,180-6 0,97 0 0,-1-1 0,1 0 0,-1-1 0,-25-9 0,-29-6 0,30 14 0,-1 2 0,-55 3 0,59 1 0,-1-2 0,1-1 0,-40-7 0,36 0 0,-103-23 0,124 25 0,0-1 0,0-1 0,1 0 0,0-2 0,-18-12 0,32 18 0,0-1 0,0 0 0,1 1 0,-1-2 0,1 1 0,0-1 0,0 1 0,1-1 0,-5-10 0,-16-24 0,5 15 0,-29-52 0,42 65 0,0 0 0,1-1 0,0 0 0,1 0 0,0 0 0,-3-24 0,6 28 0,-1-1 0,-1 1 0,1 0 0,-2 1 0,-3-10 0,2 8 0,1 0 0,1 0 0,-5-18 0,4-19 0,1 0 0,5-69 0,0 28 0,-3-41 0,3-128 0,18 66 0,-9 116 0,0-100 0,-11 124-1365,0 29-5461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4:46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1:41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1:42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1:42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1:46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1:54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1:57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2:58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1:5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1:59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2:0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2:13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3:08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0:54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1 182 24575,'16'1'0,"-1"1"0,1 0 0,17 6 0,4 0 0,-23-6 0,-1 2 0,0 0 0,0 0 0,-1 1 0,0 1 0,1 0 0,-2 0 0,1 1 0,-1 1 0,0 0 0,-1 1 0,0 0 0,10 11 0,-16-16 0,0-1 0,0 1 0,0-1 0,0 0 0,0 0 0,1-1 0,-1 1 0,1-1 0,0 0 0,-1 0 0,1 0 0,0-1 0,0 0 0,0 0 0,10 1 0,-11-2 0,1 0 0,-1 0 0,0-1 0,0 0 0,0 1 0,0-2 0,0 1 0,0 0 0,0-1 0,0 1 0,0-1 0,-1 0 0,1-1 0,-1 1 0,1-1 0,-1 1 0,0-1 0,0 0 0,5-6 0,53-61 0,-57 65 0,1 0 0,-1 0 0,0-1 0,-1 1 0,1-1 0,-1 0 0,-1 0 0,4-9 0,11-52 0,-6 16 0,-3 14-1365,-5 21-5461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50:5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24575,'364'0'0,"-346"-2"0,0 0 0,0-1 0,0 0 0,28-10 0,-27 7 0,1 1 0,0 0 0,30-2 0,276 6 0,-159 3 0,135-2 0,-283 1 0,-1 1 0,1 1 0,-1 1 0,27 8 0,-25-6 0,0-1 0,0 0 0,30 2 0,-3-6 0,111 12 0,-116-9 0,0-1 0,42-3 0,38 2 0,-52 8 0,10 1 0,-44-7 0,70 16 0,-70-12 0,68 7 0,-37-5 0,-6 0 0,31 3 0,-60-8 0,47 3 0,-39-9 0,1-1 0,54-10 0,-25 4 0,-1 4 0,94 5 0,-52 1 0,275-2 0,-377 0-341,-1 0 0,1 1-1,12 2 1,-5 2-6485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7:17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37:22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1 261 24575,'0'16'0,"-1"35"0,3-1 0,15 100 0,84 228 0,-89-337 0,1-1 0,-2 0 0,-1 1 0,-3 0 0,4 52 0,-12-11 0,1 33 0,0-110 0,1 0 0,0 0 0,0 0 0,0 0 0,1 0 0,-1 0 0,1-1 0,0 1 0,1-1 0,-1 1 0,1-1 0,0 1 0,0-1 0,0 0 0,1-1 0,6 8 0,-3-6 0,1-1 0,-1 1 0,0-1 0,1 0 0,0-1 0,0 0 0,0 0 0,0-1 0,11 2 0,111 15 0,-72-11 0,-2-3 0,72-3 0,-74-2 0,85 9 0,45 9 0,-60-8 0,-33 0 0,167 12 0,-17-11 0,61 0 0,-232-12 0,78-12 0,-28-13 0,-30 5 0,10 7 0,-54 9 0,55-15 0,-64 12 0,53-4 0,-29 4 0,-15 2 0,-27 5 0,1-2 0,-1 0 0,32-11 0,31-18 0,-34 13 0,79-22 0,-102 34 0,74-12 0,-87 17 0,0-1 0,0-1 0,0 1 0,13-8 0,-15 7 0,1 0 0,0 0 0,0 1 0,0 0 0,16-2 0,-4 2 0,0-1 0,0-2 0,0 0 0,42-18 0,-36 12 0,57-14 0,-33 15 0,1 2 0,104-4 0,-15 3 0,2-1 0,186 12 0,-330-1 0,5 0 0,0 0 0,-1-1 0,1 1 0,9-3 0,-14 3 0,1-1 0,-1 1 0,1-1 0,-1 0 0,1 0 0,-1 1 0,1-1 0,-1 0 0,0 0 0,1 0 0,-1-1 0,0 1 0,0 0 0,0 0 0,0-1 0,0 1 0,0 0 0,0-1 0,-1 1 0,1-1 0,0-1 0,3-15 0,-1 1 0,-1 0 0,-1-1 0,0 0 0,-1 1 0,-4-24 0,2-5 0,-15-215 0,10 176 0,2 30 0,-14-72 0,11 88 0,1 0 0,3 0 0,-1-60 0,4 76 0,-1 0 0,-6-27 0,-2-26 0,10 72-151,0 0-1,-1 0 0,1 1 0,-1-1 1,0 0-1,0 0 0,0 1 1,-4-7-1,-4-4-6674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40:11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2:59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44:2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44:22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44:23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41:28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0 701 24575,'1105'0'0,"-1099"0"0,1 0 0,-1 0 0,1-1 0,-1 0 0,1 0 0,-1 0 0,0-1 0,10-4 0,-14 5 0,1 0 0,-1-1 0,0 0 0,0 1 0,0-1 0,0 0 0,0 0 0,0 0 0,0 0 0,-1-1 0,1 1 0,-1 0 0,0-1 0,1 1 0,-1-1 0,0 1 0,0-1 0,-1 0 0,1 1 0,-1-1 0,1 0 0,-1-4 0,3-44 0,-6-57 0,0 14 0,3-267-1365,0 342-5461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41:47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42:04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24575,'-1'19'0,"-1"-1"0,-6 30 0,3-26 0,-1 29 0,4 179 0,3-119 0,0-97 0,0 1 0,1 0 0,1-1 0,0 1 0,1-1 0,0 0 0,8 15 0,51 94 0,-24-52 0,25 38 0,-58-100 0,-2 0 0,1 0 0,-1 1 0,-1-1 0,0 1 0,0 0 0,-1 0 0,0 0 0,1 13 0,-2 13 0,-2 47 0,-1-30 0,1-46 0,2 14 0,-1 1 0,-1-1 0,-1 1 0,-1-1 0,-1 0 0,-1 0 0,-9 24 0,4-21 0,4-13 0,1 1 0,0 1 0,1-1 0,0 1 0,1 0 0,-2 20 0,-6 48 0,7-53 0,-3 41 0,-25 297 0,20-269 0,6-59 0,-10 36 0,-4 13 0,18-65 0,0 32 0,2-37 0,-1 0 0,-1 0 0,-4 26 0,-11 53 0,5-18 0,-10 52 0,16-79 0,2 0 0,4 94 0,2-50 0,-2-82 0,0 9 0,1 0 0,4 32 0,-3-47 0,-1 1 0,1-1 0,1 0 0,-1 0 0,1-1 0,0 1 0,1 0 0,0-1 0,0 0 0,0 0 0,7 8 0,0-4 0,0-1 0,0 0 0,15 9 0,-16-12 0,0 1 0,-1 0 0,1 1 0,-1 0 0,9 12 0,-7-8 0,0-1 0,0-1 0,1 1 0,1-2 0,14 10 0,27 20 0,-51-36 0,-1 0 0,1 1 0,0-1 0,-1 1 0,0-1 0,0 1 0,0 0 0,0 0 0,-1 0 0,1 0 0,-1 0 0,0 0 0,0 0 0,0 8 0,1 8 0,-2 38 0,-1-35 0,-2 12 0,-2 0 0,-1-1 0,-1 0 0,-22 59 0,5-15 0,19-63 0,-1-1 0,0 0 0,-1 0 0,-12 18 0,-8 15 0,20-31 0,1 0 0,-6 24 0,-9 24 0,-13 6 0,-24 62 0,47-96 0,2 1 0,1 0 0,2 1 0,2-1 0,1 1 0,2 0 0,5 55 0,-2-76 0,0 0 0,1 0 0,1 0 0,0-1 0,1 1 0,1-1 0,1 0 0,0-1 0,1 1 0,0-2 0,1 1 0,1-1 0,1 0 0,0-1 0,25 23 0,-30-31 0,2-1 0,-1 0 0,0 0 0,1 0 0,0-1 0,16 4 0,-18-5 0,0-1 0,1 1 0,-1 0 0,0 1 0,0 0 0,0 0 0,0 0 0,-1 1 0,1-1 0,-1 1 0,0 1 0,5 5 0,-5-3 0,0 1 0,0 0 0,-1 0 0,0 0 0,-1 1 0,0-1 0,0 1 0,0 0 0,-2 0 0,1 0 0,0 12 0,0 13 0,-6 57 0,3-78 0,-5 42 0,-14 60 0,17-101 0,-1-1 0,-1 0 0,0 0 0,-1 0 0,-7 13 0,-42 57 0,5-9 0,1-6-1365,42-54-5461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42:20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42:47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24575,'456'0'0,"-430"-1"0,0-2 0,0-1 0,-1-1 0,44-14 0,-61 16 0,-1-1 0,1 0 0,-1 0 0,1 0 0,-1-1 0,10-9 0,-12 9 0,1 0 0,-1 1 0,1 0 0,0 0 0,0 0 0,0 1 0,1 0 0,-1 0 0,1 1 0,0 0 0,8-2 0,8 2 0,38 2 0,-43 1 0,0-1 0,-1-1 0,1-1 0,20-3 0,7-3 0,0 2 0,0 3 0,0 1 0,52 5 0,-4-1 0,288-2 0,-351 1 0,57 12 0,-27-4 0,-3 1 0,-34-5 0,-1-2 0,26 2 0,-17-3 126,40 7 0,-13 0-1743,-40-7-5209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42:59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43:18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24575,'32'1'0,"0"2"0,37 8 0,-17-2 0,509 97 0,-277-28 0,62 13 0,-258-72 0,155 55 0,-232-70 0,0 0 0,0-1 0,0 0 0,1-1 0,-1 0 0,1-1 0,-1 0 0,1-1 0,0 0 0,-1-1 0,23-4 0,-31 3 0,0 0 0,0 1 0,0-1 0,0 0 0,0-1 0,-1 1 0,1 0 0,-1-1 0,1 0 0,-1 1 0,0-1 0,0 0 0,0 0 0,0 0 0,-1 0 0,1-1 0,-1 1 0,2-6 0,-1 4 0,0 0 0,0-1 0,1 1 0,0 1 0,0-1 0,0 0 0,5-4 0,80-66 0,-80 69 0,0 0 0,0 0 0,0 1 0,1 0 0,9-3 0,-8 3 0,0 0 0,0 0 0,14-12 0,-9 7 0,0 1 0,1 1 0,0 0 0,0 1 0,33-10 0,-11 6 0,0 3 0,0 0 0,1 3 0,0 1 0,68 2 0,-62 3-1365,-25-1-5461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3:2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24575,'1'13'0,"1"0"0,0 0 0,1-1 0,0 1 0,10 22 0,-2-4 0,66 219 0,-15-95 0,-43-115 0,-2 1 0,-2 1 0,15 60 0,-24-74 0,1 0 0,2 0 0,17 38 0,49 74 0,-66-121 0,0 0 0,-1 1 0,-1 0 0,5 26 0,-2-8 0,-4-11 0,0 1 0,1 38 0,3 11 0,-2-2 0,-6-52 0,1 0 0,0 0 0,9 30 0,0-8 0,-9-34 0,-1 0 0,1-1 0,1 1 0,0-1 0,6 11 0,-8-17 0,1-1 0,-1 0 0,1 1 0,0-1 0,0 0 0,0-1 0,0 1 0,0 0 0,1-1 0,-1 0 0,1 0 0,0 0 0,0 0 0,0 0 0,0-1 0,0 0 0,6 2 0,12 0 0,1-1 0,0-1 0,-1-1 0,1-1 0,0-1 0,39-9 0,-25 5 0,45-2 0,0 10 0,-51 0 0,1-2 0,40-4 0,-58 1 0,-1-1 0,0 0 0,0-1 0,14-7 0,-13 6 0,1 0 0,26-7 0,67-4 0,-57 10 0,17-1 0,-31 4 0,64-15 0,-70 13 0,0 0 0,1 2 0,0 1 0,49 3 0,-71 0 0,0 0 0,-1-1 0,1 0 0,16-4 0,-23 4 0,-1 1 0,1-1 0,0 0 0,0-1 0,-1 1 0,1 0 0,-1-1 0,1 1 0,-1-1 0,0 0 0,1 0 0,-1 0 0,0 0 0,0 0 0,0-1 0,-1 1 0,1-1 0,0 1 0,1-6 0,9-28 0,10-55 0,-14 51 0,16-45 0,63-189 0,-74 223 0,-2 0 0,-3-1 0,3-79 0,-8 100 0,1 0 0,1 1 0,1-1 0,14-39 0,3-11 0,-17 62 0,1 0 0,0 0 0,2 1 0,0 0 0,16-23 0,-18 29 0,0 0 0,-1-1 0,-1 0 0,0-1 0,-1 1 0,4-19 0,9-30 0,3 24 0,-16 32 0,0 0 0,-1-1 0,1 1 0,-2-1 0,5-12 0,-3-5-1365,-1 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3:49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4:1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24575,'1'4'0,"1"0"0,0 0 0,0-1 0,0 1 0,0 0 0,1-1 0,-1 1 0,1-1 0,0 0 0,0 0 0,0 0 0,5 3 0,2 4 0,-4-3 0,0 0 0,0 0 0,5 11 0,-8-12 0,1 0 0,-1-1 0,2 1 0,-1-1 0,1 0 0,-1 0 0,10 7 0,-8-7 0,1 0 0,0 0 0,1 0 0,-1-1 0,1 0 0,0-1 0,0 1 0,0-1 0,1-1 0,-1 0 0,10 1 0,132 22 0,-57-8 0,61 14 0,21 4 0,-121-27 0,-23-3 0,58 3 0,-82-8 0,8 1 0,0-2 0,-1 0 0,17-3 0,-25 3 0,0-1 0,-1 1 0,1-2 0,-1 1 0,0-1 0,0 1 0,0-1 0,0-1 0,0 1 0,0-1 0,4-5 0,56-45 0,-52 45 0,0-1 0,-1 0 0,0-1 0,-1 0 0,0-1 0,-1 0 0,0-1 0,13-22 0,-14 20-1365,-2 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3:24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5T19:25:04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.one/ios-task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61a3778d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461a3778d4_2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461a3778d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61a3778d4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g461a3778d4_2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461a3778d4_2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61a3778d4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461a3778d4_2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461a3778d4_2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61a3778d4_2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461a3778d4_2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461a3778d4_2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61a3778d4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g461a3778d4_2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461a3778d4_2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61a3778d4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461a3778d4_2_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461a3778d4_2_2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61a3778d4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g461a3778d4_2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461a3778d4_2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461a3778d4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461a3778d4_2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461a3778d4_2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61a3778d4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461a3778d4_2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was impossible to make screenshot, so I take a photo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461a3778d4_2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61a3778d4_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9" name="Google Shape;559;g461a3778d4_2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461a3778d4_2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461a3778d4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g461a3778d4_2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461a3778d4_2_2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61a3778d4_2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2" name="Google Shape;452;g461a3778d4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61a3778d4_2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g461a3778d4_2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g461a3778d4_2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61a3778d4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461a3778d4_2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g461a3778d4_2_2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461a3778d4_2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461a3778d4_2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g461a3778d4_2_2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461a3778d4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461a3778d4_2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461a3778d4_2_2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461a3778d4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461a3778d4_2_2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461a3778d4_2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461a3778d4_2_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2" name="Google Shape;952;g461a3778d4_2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427d25a144_2_5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g427d25a144_2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61a3778d4_2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8" name="Google Shape;458;g461a3778d4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61a3778d4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461a3778d4_2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sng" strike="noStrike" dirty="0">
                <a:solidFill>
                  <a:srgbClr val="2200CC"/>
                </a:solidFill>
                <a:effectLst/>
                <a:latin typeface="Arial" panose="020B0604020202020204" pitchFamily="34" charset="0"/>
                <a:hlinkClick r:id="rId3"/>
              </a:rPr>
              <a:t>https://tiny.one/ios-task</a:t>
            </a:r>
            <a:endParaRPr lang="en-GB" sz="2000" b="0" dirty="0">
              <a:effectLst/>
            </a:endParaRPr>
          </a:p>
        </p:txBody>
      </p:sp>
      <p:sp>
        <p:nvSpPr>
          <p:cNvPr id="464" name="Google Shape;464;g461a3778d4_2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61a3778d4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461a3778d4_2_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461a3778d4_2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61a3778d4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461a3778d4_2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461a3778d4_2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61a3778d4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461a3778d4_2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461a3778d4_2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61a3778d4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" name="Google Shape;491;g461a3778d4_2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461a3778d4_2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61a3778d4_2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g461a3778d4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s">
  <p:cSld name="2_Titl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1225" y="4304950"/>
            <a:ext cx="3316026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1225" y="4304950"/>
            <a:ext cx="3316026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s 1">
  <p:cSld name="2_Titles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. Dar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0" y="-276999"/>
            <a:ext cx="9448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Part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/>
          <p:nvPr/>
        </p:nvSpPr>
        <p:spPr>
          <a:xfrm>
            <a:off x="0" y="-1"/>
            <a:ext cx="9144000" cy="4745831"/>
          </a:xfrm>
          <a:prstGeom prst="rect">
            <a:avLst/>
          </a:prstGeom>
          <a:solidFill>
            <a:srgbClr val="263852"/>
          </a:solidFill>
          <a:ln w="9525" cap="flat" cmpd="sng">
            <a:solidFill>
              <a:srgbClr val="2638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0" y="0"/>
            <a:ext cx="9144000" cy="4745831"/>
          </a:xfrm>
          <a:prstGeom prst="rect">
            <a:avLst/>
          </a:prstGeom>
          <a:solidFill>
            <a:srgbClr val="D35D47"/>
          </a:solidFill>
          <a:ln w="9525" cap="flat" cmpd="sng">
            <a:solidFill>
              <a:srgbClr val="D35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0" y="0"/>
            <a:ext cx="9144000" cy="4745831"/>
          </a:xfrm>
          <a:prstGeom prst="rect">
            <a:avLst/>
          </a:prstGeom>
          <a:solidFill>
            <a:srgbClr val="76CDD8"/>
          </a:solidFill>
          <a:ln w="9525" cap="flat" cmpd="sng">
            <a:solidFill>
              <a:srgbClr val="76CD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0" y="0"/>
            <a:ext cx="9144000" cy="474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+ Dark Title [logo]">
  <p:cSld name="1_Blank + Dark Title [logo]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>
            <a:off x="3421705" y="821646"/>
            <a:ext cx="5722296" cy="39278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/>
        </p:nvSpPr>
        <p:spPr>
          <a:xfrm>
            <a:off x="1" y="-1"/>
            <a:ext cx="9143999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1" y="821647"/>
            <a:ext cx="3421703" cy="39278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2" name="Google Shape;162;p26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26"/>
          <p:cNvSpPr/>
          <p:nvPr/>
        </p:nvSpPr>
        <p:spPr>
          <a:xfrm>
            <a:off x="4280170" y="1399587"/>
            <a:ext cx="4005365" cy="2779679"/>
          </a:xfrm>
          <a:prstGeom prst="rect">
            <a:avLst/>
          </a:prstGeom>
          <a:noFill/>
          <a:ln w="57150" cap="flat" cmpd="sng">
            <a:solidFill>
              <a:srgbClr val="F2F2F2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50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IMAGE HERE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3421704" cy="392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 + Dark Title [logo]">
  <p:cSld name="4_Blank + Dark Title [logo]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0" y="1763077"/>
            <a:ext cx="9144000" cy="29864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1" y="-1"/>
            <a:ext cx="9143999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1" y="821647"/>
            <a:ext cx="9143999" cy="933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72" name="Google Shape;172;p27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27"/>
          <p:cNvSpPr/>
          <p:nvPr/>
        </p:nvSpPr>
        <p:spPr>
          <a:xfrm>
            <a:off x="2500931" y="2210118"/>
            <a:ext cx="4141239" cy="2092369"/>
          </a:xfrm>
          <a:prstGeom prst="rect">
            <a:avLst/>
          </a:prstGeom>
          <a:noFill/>
          <a:ln w="57150" cap="flat" cmpd="sng">
            <a:solidFill>
              <a:srgbClr val="F2F2F2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50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IMAGE HERE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 + Dark Title [logo]">
  <p:cSld name="5_Blank + Dark Title [logo]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0" y="1763077"/>
            <a:ext cx="9144000" cy="29864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1" y="-1"/>
            <a:ext cx="9143999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1" y="821647"/>
            <a:ext cx="9143999" cy="933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4" name="Google Shape;224;p32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p32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 + Dark Title [logo]" preserve="1" userDrawn="1">
  <p:cSld name="6_Blank + Dark Title [logo]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1" y="-1"/>
            <a:ext cx="9143999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1" y="821647"/>
            <a:ext cx="9143999" cy="933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4" name="Google Shape;224;p32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p32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40015-5DDC-13DB-1505-D03153D82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899" y="2577602"/>
            <a:ext cx="9144899" cy="7505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defRPr sz="40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F5EFA-1C64-5D08-C43C-2400110EDCE9}"/>
              </a:ext>
            </a:extLst>
          </p:cNvPr>
          <p:cNvSpPr txBox="1"/>
          <p:nvPr userDrawn="1"/>
        </p:nvSpPr>
        <p:spPr>
          <a:xfrm>
            <a:off x="132642" y="3855692"/>
            <a:ext cx="72939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Y" dirty="0">
                <a:solidFill>
                  <a:srgbClr val="FF0000"/>
                </a:solidFill>
              </a:rPr>
              <a:t>NOTE that the document contains optional tasks that </a:t>
            </a:r>
          </a:p>
          <a:p>
            <a:pPr marL="285750" indent="-285750">
              <a:buFontTx/>
              <a:buChar char="-"/>
            </a:pPr>
            <a:r>
              <a:rPr lang="en-BY" dirty="0">
                <a:solidFill>
                  <a:srgbClr val="FF0000"/>
                </a:solidFill>
              </a:rPr>
              <a:t>can be skipped (won’t influent on the final result)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BY" dirty="0">
                <a:solidFill>
                  <a:srgbClr val="FF0000"/>
                </a:solidFill>
              </a:rPr>
              <a:t>an be performed =&gt; bring you additional points/ overlay your gaps in other tasks here.</a:t>
            </a:r>
          </a:p>
        </p:txBody>
      </p:sp>
    </p:spTree>
    <p:extLst>
      <p:ext uri="{BB962C8B-B14F-4D97-AF65-F5344CB8AC3E}">
        <p14:creationId xmlns:p14="http://schemas.microsoft.com/office/powerpoint/2010/main" val="375231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65760" y="214313"/>
            <a:ext cx="8000762" cy="821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65760" y="1079899"/>
            <a:ext cx="8000762" cy="356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7" name="Google Shape;127;p21"/>
          <p:cNvGrpSpPr/>
          <p:nvPr/>
        </p:nvGrpSpPr>
        <p:grpSpPr>
          <a:xfrm>
            <a:off x="-450" y="4755944"/>
            <a:ext cx="9144900" cy="392906"/>
            <a:chOff x="0" y="6334125"/>
            <a:chExt cx="12193201" cy="523874"/>
          </a:xfrm>
        </p:grpSpPr>
        <p:sp>
          <p:nvSpPr>
            <p:cNvPr id="128" name="Google Shape;128;p21"/>
            <p:cNvSpPr/>
            <p:nvPr/>
          </p:nvSpPr>
          <p:spPr>
            <a:xfrm>
              <a:off x="0" y="6400800"/>
              <a:ext cx="12193201" cy="457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0" y="6334125"/>
              <a:ext cx="12193201" cy="666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" name="Google Shape;130;p2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07207" y="6466227"/>
              <a:ext cx="246609" cy="326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1"/>
            <p:cNvSpPr txBox="1"/>
            <p:nvPr/>
          </p:nvSpPr>
          <p:spPr>
            <a:xfrm>
              <a:off x="602648" y="6513984"/>
              <a:ext cx="1066189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Trebuchet MS"/>
                <a:buNone/>
              </a:pP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Тестирование Приложений для Мобильных Операционных Систем iOS и Android. Домашнее Задание | Автор: КНЫШЕВ ВИКТОР (</a:t>
              </a:r>
              <a:r>
                <a:rPr lang="ru" sz="7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Июль</a:t>
              </a: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</a:t>
              </a:r>
              <a:r>
                <a:rPr lang="ru" sz="7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22</a:t>
              </a: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) 		|   </a:t>
              </a:r>
              <a:r>
                <a:rPr lang="ru" sz="5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КОНФИДЕНЦИАЛЬНО</a:t>
              </a: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|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21"/>
          <p:cNvGrpSpPr/>
          <p:nvPr/>
        </p:nvGrpSpPr>
        <p:grpSpPr>
          <a:xfrm>
            <a:off x="0" y="4755950"/>
            <a:ext cx="9144000" cy="392900"/>
            <a:chOff x="0" y="4755950"/>
            <a:chExt cx="9144000" cy="392900"/>
          </a:xfrm>
        </p:grpSpPr>
        <p:pic>
          <p:nvPicPr>
            <p:cNvPr id="124" name="Google Shape;124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0" y="4755950"/>
              <a:ext cx="9144000" cy="39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9912" y="4855021"/>
              <a:ext cx="657474" cy="23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1"/>
            <p:cNvSpPr txBox="1"/>
            <p:nvPr/>
          </p:nvSpPr>
          <p:spPr>
            <a:xfrm>
              <a:off x="1200575" y="4806150"/>
              <a:ext cx="7820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CONFIDENTIAL</a:t>
              </a:r>
              <a:r>
                <a:rPr lang="ru" sz="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  |      © 2022 EPAM Systems, Inc.     |      “MOBILE APPLICATION TESTING (UNIFIED VERSION, 2022)”. HOMETASK      |     VIKTAR KNYSHAU (Aug 2022)</a:t>
              </a:r>
              <a:endParaRPr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32" name="Google Shape;132;p21"/>
          <p:cNvSpPr txBox="1"/>
          <p:nvPr/>
        </p:nvSpPr>
        <p:spPr>
          <a:xfrm>
            <a:off x="7900957" y="4874488"/>
            <a:ext cx="1120140" cy="15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ru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9" r:id="rId3"/>
    <p:sldLayoutId id="2147483670" r:id="rId4"/>
    <p:sldLayoutId id="2147483671" r:id="rId5"/>
    <p:sldLayoutId id="2147483676" r:id="rId6"/>
    <p:sldLayoutId id="214748367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5.xml"/><Relationship Id="rId5" Type="http://schemas.openxmlformats.org/officeDocument/2006/relationships/image" Target="../media/image23.png"/><Relationship Id="rId4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customXml" Target="../ink/ink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9.xml"/><Relationship Id="rId5" Type="http://schemas.openxmlformats.org/officeDocument/2006/relationships/image" Target="../media/image10.png"/><Relationship Id="rId4" Type="http://schemas.openxmlformats.org/officeDocument/2006/relationships/customXml" Target="../ink/ink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2.xml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customXml" Target="../ink/ink32.xml"/><Relationship Id="rId3" Type="http://schemas.openxmlformats.org/officeDocument/2006/relationships/image" Target="../media/image32.png"/><Relationship Id="rId7" Type="http://schemas.openxmlformats.org/officeDocument/2006/relationships/customXml" Target="../ink/ink26.xml"/><Relationship Id="rId12" Type="http://schemas.openxmlformats.org/officeDocument/2006/relationships/customXml" Target="../ink/ink31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5.xml"/><Relationship Id="rId11" Type="http://schemas.openxmlformats.org/officeDocument/2006/relationships/customXml" Target="../ink/ink30.xml"/><Relationship Id="rId5" Type="http://schemas.openxmlformats.org/officeDocument/2006/relationships/image" Target="../media/image10.png"/><Relationship Id="rId15" Type="http://schemas.openxmlformats.org/officeDocument/2006/relationships/customXml" Target="../ink/ink34.xml"/><Relationship Id="rId10" Type="http://schemas.openxmlformats.org/officeDocument/2006/relationships/customXml" Target="../ink/ink29.xml"/><Relationship Id="rId4" Type="http://schemas.openxmlformats.org/officeDocument/2006/relationships/customXml" Target="../ink/ink24.xml"/><Relationship Id="rId9" Type="http://schemas.openxmlformats.org/officeDocument/2006/relationships/customXml" Target="../ink/ink28.xml"/><Relationship Id="rId14" Type="http://schemas.openxmlformats.org/officeDocument/2006/relationships/customXml" Target="../ink/ink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6.xml"/><Relationship Id="rId5" Type="http://schemas.openxmlformats.org/officeDocument/2006/relationships/image" Target="../media/image34.png"/><Relationship Id="rId4" Type="http://schemas.openxmlformats.org/officeDocument/2006/relationships/customXml" Target="../ink/ink3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customXml" Target="../ink/ink3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customXml" Target="../ink/ink3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customXml" Target="../ink/ink40.xm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0.xml"/><Relationship Id="rId9" Type="http://schemas.openxmlformats.org/officeDocument/2006/relationships/customXml" Target="../ink/ink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customXml" Target="../ink/ink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5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7.xml"/><Relationship Id="rId5" Type="http://schemas.openxmlformats.org/officeDocument/2006/relationships/image" Target="../media/image44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9.xml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customXml" Target="../ink/ink9.xml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 txBox="1"/>
          <p:nvPr/>
        </p:nvSpPr>
        <p:spPr>
          <a:xfrm>
            <a:off x="0" y="1543050"/>
            <a:ext cx="9143999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#2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XCODE / SIMULATOR</a:t>
            </a:r>
            <a:endParaRPr sz="5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</a:t>
            </a:r>
            <a:endParaRPr sz="1100" dirty="0"/>
          </a:p>
        </p:txBody>
      </p:sp>
      <p:sp>
        <p:nvSpPr>
          <p:cNvPr id="507" name="Google Shape;507;p75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Open place where you can add/create Simulators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657FC6-E128-8619-CA16-4EDAA25DAA4C}"/>
                  </a:ext>
                </a:extLst>
              </p14:cNvPr>
              <p14:cNvContentPartPr/>
              <p14:nvPr/>
            </p14:nvContentPartPr>
            <p14:xfrm>
              <a:off x="2597116" y="1828491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657FC6-E128-8619-CA16-4EDAA25DAA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8116" y="18198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C9D512-1966-DB83-4B49-4BE9AC4D9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078" y="1192728"/>
            <a:ext cx="5877182" cy="4073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.2</a:t>
            </a:r>
            <a:endParaRPr sz="1100" dirty="0"/>
          </a:p>
        </p:txBody>
      </p:sp>
      <p:sp>
        <p:nvSpPr>
          <p:cNvPr id="514" name="Google Shape;514;p76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Create one more Simulator with your name</a:t>
            </a:r>
            <a:endParaRPr sz="110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6A1ADF-F443-A5F7-38DC-AB486DB5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36" y="1085679"/>
            <a:ext cx="5954023" cy="41269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DE9D55-5CE0-D9B0-CC6C-D78815D78C3F}"/>
                  </a:ext>
                </a:extLst>
              </p14:cNvPr>
              <p14:cNvContentPartPr/>
              <p14:nvPr/>
            </p14:nvContentPartPr>
            <p14:xfrm>
              <a:off x="1513516" y="1896531"/>
              <a:ext cx="360" cy="1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DE9D55-5CE0-D9B0-CC6C-D78815D78C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876" y="1887531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4F99C3-6921-61EC-9EE9-8A999BAB6D1D}"/>
                  </a:ext>
                </a:extLst>
              </p14:cNvPr>
              <p14:cNvContentPartPr/>
              <p14:nvPr/>
            </p14:nvContentPartPr>
            <p14:xfrm>
              <a:off x="1498036" y="1683051"/>
              <a:ext cx="100800" cy="202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4F99C3-6921-61EC-9EE9-8A999BAB6D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9036" y="1674051"/>
                <a:ext cx="118440" cy="22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7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.3</a:t>
            </a:r>
            <a:endParaRPr sz="1100" dirty="0"/>
          </a:p>
        </p:txBody>
      </p:sp>
      <p:sp>
        <p:nvSpPr>
          <p:cNvPr id="521" name="Google Shape;521;p77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dirty="0"/>
              <a:t>Run another Simulator with ‘iPhone X’-like design </a:t>
            </a:r>
            <a:endParaRPr sz="11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C3A3A0-6357-7583-BD38-18CA485ACF51}"/>
                  </a:ext>
                </a:extLst>
              </p14:cNvPr>
              <p14:cNvContentPartPr/>
              <p14:nvPr/>
            </p14:nvContentPartPr>
            <p14:xfrm>
              <a:off x="3096436" y="282749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C3A3A0-6357-7583-BD38-18CA485ACF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7436" y="281849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440282-E813-37BE-B759-147602B1B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698" y="1240387"/>
            <a:ext cx="5431509" cy="376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07C4E5-9382-8B36-D3D8-663D627EF959}"/>
                  </a:ext>
                </a:extLst>
              </p14:cNvPr>
              <p14:cNvContentPartPr/>
              <p14:nvPr/>
            </p14:nvContentPartPr>
            <p14:xfrm>
              <a:off x="2872876" y="1261491"/>
              <a:ext cx="1722960" cy="804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07C4E5-9382-8B36-D3D8-663D627EF9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4236" y="1252491"/>
                <a:ext cx="1740600" cy="82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8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.4</a:t>
            </a:r>
            <a:endParaRPr sz="1100" dirty="0"/>
          </a:p>
        </p:txBody>
      </p:sp>
      <p:sp>
        <p:nvSpPr>
          <p:cNvPr id="528" name="Google Shape;528;p78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Run Project on just created Simulator.</a:t>
            </a:r>
            <a:endParaRPr sz="110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C183B2-B23C-17EE-193A-7D64376A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61" y="0"/>
            <a:ext cx="2669477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8605AC-74D3-09FF-F433-E94063E24934}"/>
                  </a:ext>
                </a:extLst>
              </p14:cNvPr>
              <p14:cNvContentPartPr/>
              <p14:nvPr/>
            </p14:nvContentPartPr>
            <p14:xfrm>
              <a:off x="3196516" y="-23349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8605AC-74D3-09FF-F433-E94063E249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7516" y="-3234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4D501C-57A2-18C8-D400-5DA4C71EBCBD}"/>
                  </a:ext>
                </a:extLst>
              </p14:cNvPr>
              <p14:cNvContentPartPr/>
              <p14:nvPr/>
            </p14:nvContentPartPr>
            <p14:xfrm>
              <a:off x="4172476" y="883131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4D501C-57A2-18C8-D400-5DA4C71EBC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3476" y="8744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0E99F8A-273D-9C08-ACEF-A6138E461CDD}"/>
                  </a:ext>
                </a:extLst>
              </p14:cNvPr>
              <p14:cNvContentPartPr/>
              <p14:nvPr/>
            </p14:nvContentPartPr>
            <p14:xfrm>
              <a:off x="3817156" y="153051"/>
              <a:ext cx="895680" cy="282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0E99F8A-273D-9C08-ACEF-A6138E461C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8516" y="144411"/>
                <a:ext cx="913320" cy="29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9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.5</a:t>
            </a:r>
            <a:endParaRPr sz="1100" dirty="0"/>
          </a:p>
        </p:txBody>
      </p:sp>
      <p:sp>
        <p:nvSpPr>
          <p:cNvPr id="535" name="Google Shape;535;p79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Rotate Device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06E0E6-7E3F-94B7-329C-36F6FA480343}"/>
                  </a:ext>
                </a:extLst>
              </p14:cNvPr>
              <p14:cNvContentPartPr/>
              <p14:nvPr/>
            </p14:nvContentPartPr>
            <p14:xfrm>
              <a:off x="2927236" y="2566131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06E0E6-7E3F-94B7-329C-36F6FA4803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596" y="255713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44BB1A4C-3E93-AF4F-DC2C-945F67E21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04" y="924271"/>
            <a:ext cx="7717374" cy="47801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C00A85-83C7-4338-02FB-80326E3462D2}"/>
                  </a:ext>
                </a:extLst>
              </p14:cNvPr>
              <p14:cNvContentPartPr/>
              <p14:nvPr/>
            </p14:nvContentPartPr>
            <p14:xfrm>
              <a:off x="1972876" y="1085451"/>
              <a:ext cx="1501200" cy="643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C00A85-83C7-4338-02FB-80326E3462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4236" y="1076451"/>
                <a:ext cx="1518840" cy="66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0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.6</a:t>
            </a:r>
            <a:endParaRPr sz="1100" dirty="0"/>
          </a:p>
        </p:txBody>
      </p:sp>
      <p:sp>
        <p:nvSpPr>
          <p:cNvPr id="542" name="Google Shape;542;p80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Show Device Springboard (Home Screen)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553889-E950-DDAA-C276-390AD2164D7C}"/>
                  </a:ext>
                </a:extLst>
              </p14:cNvPr>
              <p14:cNvContentPartPr/>
              <p14:nvPr/>
            </p14:nvContentPartPr>
            <p14:xfrm>
              <a:off x="3119476" y="338801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553889-E950-DDAA-C276-390AD2164D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0476" y="337937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FF22C48-F545-CCE0-2393-FEBBBECE0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041" y="1101696"/>
            <a:ext cx="2097697" cy="40418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1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.7</a:t>
            </a:r>
            <a:endParaRPr sz="1100" dirty="0"/>
          </a:p>
        </p:txBody>
      </p:sp>
      <p:sp>
        <p:nvSpPr>
          <p:cNvPr id="549" name="Google Shape;549;p81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Show iOS 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App Switcher View</a:t>
            </a:r>
            <a:endParaRPr sz="1100" dirty="0"/>
          </a:p>
        </p:txBody>
      </p:sp>
      <p:pic>
        <p:nvPicPr>
          <p:cNvPr id="3" name="Picture 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00D1B94-E37B-8587-F042-8FECAFE2A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33" t="87677"/>
          <a:stretch/>
        </p:blipFill>
        <p:spPr>
          <a:xfrm>
            <a:off x="8948056" y="4800600"/>
            <a:ext cx="195943" cy="5306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2C1373-FB11-0426-6892-A36436FAF9DB}"/>
              </a:ext>
            </a:extLst>
          </p:cNvPr>
          <p:cNvGrpSpPr/>
          <p:nvPr/>
        </p:nvGrpSpPr>
        <p:grpSpPr>
          <a:xfrm>
            <a:off x="3804300" y="3044751"/>
            <a:ext cx="360" cy="360"/>
            <a:chOff x="3804300" y="3044751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56AA61B-7B5F-E61B-30C1-EC1BD2C16DD0}"/>
                    </a:ext>
                  </a:extLst>
                </p14:cNvPr>
                <p14:cNvContentPartPr/>
                <p14:nvPr/>
              </p14:nvContentPartPr>
              <p14:xfrm>
                <a:off x="3804300" y="3044751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56AA61B-7B5F-E61B-30C1-EC1BD2C16DD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95660" y="30357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3EF383-57B9-45F6-320E-4E8265ECA904}"/>
                    </a:ext>
                  </a:extLst>
                </p14:cNvPr>
                <p14:cNvContentPartPr/>
                <p14:nvPr/>
              </p14:nvContentPartPr>
              <p14:xfrm>
                <a:off x="3804300" y="3044751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3EF383-57B9-45F6-320E-4E8265ECA90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95660" y="30357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8AC2465-97A1-54D4-AE3D-BAD7E65E02FB}"/>
                    </a:ext>
                  </a:extLst>
                </p14:cNvPr>
                <p14:cNvContentPartPr/>
                <p14:nvPr/>
              </p14:nvContentPartPr>
              <p14:xfrm>
                <a:off x="3804300" y="3044751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8AC2465-97A1-54D4-AE3D-BAD7E65E02F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95660" y="30357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C7B873-2640-6D5F-811A-CF3A580C8AEC}"/>
                  </a:ext>
                </a:extLst>
              </p14:cNvPr>
              <p14:cNvContentPartPr/>
              <p14:nvPr/>
            </p14:nvContentPartPr>
            <p14:xfrm>
              <a:off x="2865420" y="2620311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C7B873-2640-6D5F-811A-CF3A580C8A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6420" y="261131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DE1292-B3C1-7490-E0E7-31AABDB99275}"/>
                  </a:ext>
                </a:extLst>
              </p14:cNvPr>
              <p14:cNvContentPartPr/>
              <p14:nvPr/>
            </p14:nvContentPartPr>
            <p14:xfrm>
              <a:off x="3502260" y="1330431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DE1292-B3C1-7490-E0E7-31AABDB992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3260" y="132143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E4642B0-4B0A-A8B2-5AFB-66E46FCEB059}"/>
              </a:ext>
            </a:extLst>
          </p:cNvPr>
          <p:cNvGrpSpPr/>
          <p:nvPr/>
        </p:nvGrpSpPr>
        <p:grpSpPr>
          <a:xfrm>
            <a:off x="4898340" y="1510071"/>
            <a:ext cx="360" cy="360"/>
            <a:chOff x="4898340" y="1510071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CF65D6-9183-896F-20AC-C397FB49FD68}"/>
                    </a:ext>
                  </a:extLst>
                </p14:cNvPr>
                <p14:cNvContentPartPr/>
                <p14:nvPr/>
              </p14:nvContentPartPr>
              <p14:xfrm>
                <a:off x="4898340" y="1510071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CF65D6-9183-896F-20AC-C397FB49FD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9340" y="15010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268721A-4DF5-6F85-88D2-A622006AF51E}"/>
                    </a:ext>
                  </a:extLst>
                </p14:cNvPr>
                <p14:cNvContentPartPr/>
                <p14:nvPr/>
              </p14:nvContentPartPr>
              <p14:xfrm>
                <a:off x="4898340" y="1510071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268721A-4DF5-6F85-88D2-A622006AF5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9340" y="15010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9AF0E0-5AA9-D596-2EDD-9FB13E5415C1}"/>
                    </a:ext>
                  </a:extLst>
                </p14:cNvPr>
                <p14:cNvContentPartPr/>
                <p14:nvPr/>
              </p14:nvContentPartPr>
              <p14:xfrm>
                <a:off x="4898340" y="1510071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9AF0E0-5AA9-D596-2EDD-9FB13E5415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9340" y="15010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6FBF80E-1B2F-E001-2009-E116E155F59E}"/>
                  </a:ext>
                </a:extLst>
              </p14:cNvPr>
              <p14:cNvContentPartPr/>
              <p14:nvPr/>
            </p14:nvContentPartPr>
            <p14:xfrm>
              <a:off x="5110740" y="3436791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6FBF80E-1B2F-E001-2009-E116E155F5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1740" y="342779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03A83C-7354-3F48-54B9-E327F57AE67C}"/>
                  </a:ext>
                </a:extLst>
              </p14:cNvPr>
              <p14:cNvContentPartPr/>
              <p14:nvPr/>
            </p14:nvContentPartPr>
            <p14:xfrm>
              <a:off x="3412260" y="1542831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03A83C-7354-3F48-54B9-E327F57AE6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3620" y="15338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FDD7D9-8E41-30C6-C915-6F067CBEB683}"/>
                  </a:ext>
                </a:extLst>
              </p14:cNvPr>
              <p14:cNvContentPartPr/>
              <p14:nvPr/>
            </p14:nvContentPartPr>
            <p14:xfrm>
              <a:off x="4449060" y="2995791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FDD7D9-8E41-30C6-C915-6F067CBEB6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0420" y="298679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37B906-921F-EB37-CD1D-B547AF0847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8421" y="680160"/>
            <a:ext cx="2061271" cy="446333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2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.8</a:t>
            </a:r>
            <a:endParaRPr sz="1100" dirty="0"/>
          </a:p>
        </p:txBody>
      </p:sp>
      <p:sp>
        <p:nvSpPr>
          <p:cNvPr id="556" name="Google Shape;556;p82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Working with Simulator: Simulate Memory Warning </a:t>
            </a:r>
            <a:endParaRPr sz="1100"/>
          </a:p>
          <a:p>
            <a:pPr marL="292100" marR="0" lvl="1" indent="-1397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ru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(add screenshot that displays place to do it)</a:t>
            </a:r>
            <a:endParaRPr sz="1100"/>
          </a:p>
        </p:txBody>
      </p:sp>
      <p:pic>
        <p:nvPicPr>
          <p:cNvPr id="3" name="Picture 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3B4A758-97A9-6C8F-87B9-DC7CAF1FD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24" r="-4815"/>
          <a:stretch/>
        </p:blipFill>
        <p:spPr>
          <a:xfrm>
            <a:off x="2888116" y="1666322"/>
            <a:ext cx="4043363" cy="43141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620E6E-652B-C662-8691-60457F26B304}"/>
                  </a:ext>
                </a:extLst>
              </p14:cNvPr>
              <p14:cNvContentPartPr/>
              <p14:nvPr/>
            </p14:nvContentPartPr>
            <p14:xfrm>
              <a:off x="3224340" y="2906151"/>
              <a:ext cx="212400" cy="122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620E6E-652B-C662-8691-60457F26B3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5700" y="2897511"/>
                <a:ext cx="2300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16AF1A-3360-13D6-D868-D23532B155D6}"/>
                  </a:ext>
                </a:extLst>
              </p14:cNvPr>
              <p14:cNvContentPartPr/>
              <p14:nvPr/>
            </p14:nvContentPartPr>
            <p14:xfrm>
              <a:off x="3445380" y="3036111"/>
              <a:ext cx="1408320" cy="66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16AF1A-3360-13D6-D868-D23532B155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6380" y="3027471"/>
                <a:ext cx="1425960" cy="8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3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.9</a:t>
            </a:r>
            <a:endParaRPr sz="1100" dirty="0"/>
          </a:p>
        </p:txBody>
      </p:sp>
      <p:sp>
        <p:nvSpPr>
          <p:cNvPr id="563" name="Google Shape;563;p83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Working with Simulator: Set Location (show the place where to set)</a:t>
            </a:r>
            <a:endParaRPr sz="1100" dirty="0"/>
          </a:p>
          <a:p>
            <a:pPr marL="292100" marR="0" lvl="1" indent="-1397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GB" sz="1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Latitude:    53.46</a:t>
            </a:r>
            <a:endParaRPr lang="en-GB" sz="1100" dirty="0"/>
          </a:p>
          <a:p>
            <a:pPr marL="2921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en-GB" sz="1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Longitude:  -2.29.      / or You can open Maps &amp; show current location / </a:t>
            </a:r>
            <a:r>
              <a:rPr lang="en-GB" sz="11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 that you won’t see changes on remote macOS (due to security reasons)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application">
            <a:extLst>
              <a:ext uri="{FF2B5EF4-FFF2-40B4-BE49-F238E27FC236}">
                <a16:creationId xmlns:a16="http://schemas.microsoft.com/office/drawing/2014/main" id="{38BBA881-E67F-5150-B295-9BA5DABD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540" y="1377622"/>
            <a:ext cx="5587940" cy="32741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B4CCDD-C815-94E7-F5DD-CE3C3FF9E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015" y="2063754"/>
            <a:ext cx="3013982" cy="18689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6CF259E-B84B-CDFA-1549-F9F146CF05BC}"/>
                  </a:ext>
                </a:extLst>
              </p14:cNvPr>
              <p14:cNvContentPartPr/>
              <p14:nvPr/>
            </p14:nvContentPartPr>
            <p14:xfrm>
              <a:off x="3780026" y="2636511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6CF259E-B84B-CDFA-1549-F9F146CF0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1026" y="262751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E6456B-D658-8B19-3366-232D37E4657F}"/>
                  </a:ext>
                </a:extLst>
              </p14:cNvPr>
              <p14:cNvContentPartPr/>
              <p14:nvPr/>
            </p14:nvContentPartPr>
            <p14:xfrm>
              <a:off x="3755186" y="2836671"/>
              <a:ext cx="1751040" cy="592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E6456B-D658-8B19-3366-232D37E465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46186" y="2828031"/>
                <a:ext cx="1768680" cy="61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565DD-ED1D-540D-DDFF-32D21D72C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Y" dirty="0"/>
              <a:t>YOUR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C2B92-82AE-B51A-2617-A451AA0D6AF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BY" dirty="0"/>
              <a:t>Please specify your name below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51884-F8CD-37E9-87CE-C9AFFD3CA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Arevik Arakelyan</a:t>
            </a:r>
            <a:endParaRPr lang="en-B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8242A-4583-20A1-FE05-B5FF2C6F4766}"/>
              </a:ext>
            </a:extLst>
          </p:cNvPr>
          <p:cNvSpPr txBox="1"/>
          <p:nvPr/>
        </p:nvSpPr>
        <p:spPr>
          <a:xfrm>
            <a:off x="1963271" y="25459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2201226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4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.10</a:t>
            </a:r>
            <a:endParaRPr sz="1100" dirty="0"/>
          </a:p>
        </p:txBody>
      </p:sp>
      <p:sp>
        <p:nvSpPr>
          <p:cNvPr id="570" name="Google Shape;570;p84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9525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</a:rPr>
              <a:t>Enable ‘</a:t>
            </a:r>
            <a:r>
              <a:rPr lang="en-GB" b="0" i="0" u="none" strike="noStrike" dirty="0" err="1">
                <a:solidFill>
                  <a:srgbClr val="3F3F3F"/>
                </a:solidFill>
                <a:effectLst/>
                <a:latin typeface="Calibri" panose="020F0502020204030204" pitchFamily="34" charset="0"/>
              </a:rPr>
              <a:t>Color</a:t>
            </a:r>
            <a:r>
              <a:rPr lang="en-GB" b="0" i="0" u="none" strike="noStrike" dirty="0">
                <a:solidFill>
                  <a:srgbClr val="3F3F3F"/>
                </a:solidFill>
                <a:effectLst/>
                <a:latin typeface="Calibri" panose="020F0502020204030204" pitchFamily="34" charset="0"/>
              </a:rPr>
              <a:t> Blended Layers’</a:t>
            </a:r>
            <a:endParaRPr lang="en-GB" b="0" i="0" u="none" strike="noStrike" dirty="0">
              <a:solidFill>
                <a:srgbClr val="1CADE4"/>
              </a:solidFill>
              <a:effectLst/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7523BC-E2D4-B0CC-8930-7D1C37F08D9F}"/>
                  </a:ext>
                </a:extLst>
              </p14:cNvPr>
              <p14:cNvContentPartPr/>
              <p14:nvPr/>
            </p14:nvContentPartPr>
            <p14:xfrm>
              <a:off x="955106" y="219587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7523BC-E2D4-B0CC-8930-7D1C37F08D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6106" y="218687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DC1E50-C848-0D8F-66E7-BA91A629E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686" y="829322"/>
            <a:ext cx="2133038" cy="41098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5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.11</a:t>
            </a:r>
            <a:endParaRPr sz="1100" dirty="0"/>
          </a:p>
        </p:txBody>
      </p:sp>
      <p:sp>
        <p:nvSpPr>
          <p:cNvPr id="577" name="Google Shape;577;p85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3421704" cy="392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Describe Gestures.</a:t>
            </a:r>
            <a:endParaRPr sz="1100" dirty="0"/>
          </a:p>
          <a:p>
            <a:pPr marL="63500" marR="0" lvl="0" indent="-571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Way(s) to emulate</a:t>
            </a:r>
            <a:endParaRPr lang="en-US" sz="21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00" marR="0" lvl="0" indent="-571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en-US" dirty="0"/>
              <a:t>- two fingers zoom (in/ out)</a:t>
            </a:r>
          </a:p>
          <a:p>
            <a:pPr marL="635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</a:pPr>
            <a:endParaRPr lang="en-GB" sz="21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F9614-DBE1-B30B-FD73-4CB506D5B754}"/>
              </a:ext>
            </a:extLst>
          </p:cNvPr>
          <p:cNvSpPr txBox="1"/>
          <p:nvPr/>
        </p:nvSpPr>
        <p:spPr>
          <a:xfrm>
            <a:off x="2358887" y="6096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Y" dirty="0"/>
          </a:p>
        </p:txBody>
      </p:sp>
      <p:graphicFrame>
        <p:nvGraphicFramePr>
          <p:cNvPr id="10" name="Google Shape;746;p111">
            <a:extLst>
              <a:ext uri="{FF2B5EF4-FFF2-40B4-BE49-F238E27FC236}">
                <a16:creationId xmlns:a16="http://schemas.microsoft.com/office/drawing/2014/main" id="{ECB8D0A7-9A4F-EBD3-C2DB-587215651F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519083"/>
              </p:ext>
            </p:extLst>
          </p:nvPr>
        </p:nvGraphicFramePr>
        <p:xfrm>
          <a:off x="3956050" y="1070540"/>
          <a:ext cx="3110588" cy="3370159"/>
        </p:xfrm>
        <a:graphic>
          <a:graphicData uri="http://schemas.openxmlformats.org/drawingml/2006/table">
            <a:tbl>
              <a:tblPr firstRow="1" bandRow="1">
                <a:noFill/>
                <a:tableStyleId>{5A6D8702-F0C8-40FA-936A-DA2E9C36F23A}</a:tableStyleId>
              </a:tblPr>
              <a:tblGrid>
                <a:gridCol w="311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423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ru" sz="1900" dirty="0">
                          <a:solidFill>
                            <a:srgbClr val="FFFFFF"/>
                          </a:solidFill>
                        </a:rPr>
                        <a:t>WHICH </a:t>
                      </a:r>
                      <a:r>
                        <a:rPr lang="en-US" sz="1900" dirty="0">
                          <a:solidFill>
                            <a:srgbClr val="FFFFFF"/>
                          </a:solidFill>
                        </a:rPr>
                        <a:t>KEY</a:t>
                      </a:r>
                      <a:r>
                        <a:rPr lang="ru" sz="1900" dirty="0">
                          <a:solidFill>
                            <a:srgbClr val="FFFFFF"/>
                          </a:solidFill>
                        </a:rPr>
                        <a:t> IS USING</a:t>
                      </a:r>
                      <a:endParaRPr lang="en-US" sz="1900" dirty="0">
                        <a:solidFill>
                          <a:srgbClr val="FFFFFF"/>
                        </a:solidFill>
                      </a:endParaRPr>
                    </a:p>
                    <a:p>
                      <a:pPr marL="10795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endParaRPr lang="en-GB" sz="500" b="0" dirty="0">
                        <a:solidFill>
                          <a:schemeClr val="bg1"/>
                        </a:solidFill>
                      </a:endParaRPr>
                    </a:p>
                    <a:p>
                      <a:pPr marL="10795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GB" sz="1400" b="0" dirty="0">
                          <a:solidFill>
                            <a:schemeClr val="bg1"/>
                          </a:solidFill>
                        </a:rPr>
                        <a:t>what to press on keyboard </a:t>
                      </a:r>
                    </a:p>
                    <a:p>
                      <a:pPr marL="10795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GB" sz="1400" b="0" dirty="0">
                          <a:solidFill>
                            <a:schemeClr val="bg1"/>
                          </a:solidFill>
                        </a:rPr>
                        <a:t>to emulate this gesture</a:t>
                      </a: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5921"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.You can move the two gray circles by</a:t>
                      </a:r>
                    </a:p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holding Option and Shift and moving the</a:t>
                      </a:r>
                    </a:p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mouse.</a:t>
                      </a:r>
                    </a:p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•  Or by holding Option and moving the</a:t>
                      </a:r>
                    </a:p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mouse (mac m1)</a:t>
                      </a:r>
                    </a:p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Command ++ increase text size</a:t>
                      </a:r>
                    </a:p>
                    <a:p>
                      <a:pPr rtl="0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</a:rPr>
                        <a:t>Command +- decrease text size</a:t>
                      </a:r>
                    </a:p>
                    <a:p>
                      <a:pPr rtl="0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Screen Recording 2022-09-07 at 17.18.53" descr="Screen Recording 2022-09-07 at 17.18.53">
            <a:hlinkClick r:id="" action="ppaction://media"/>
            <a:extLst>
              <a:ext uri="{FF2B5EF4-FFF2-40B4-BE49-F238E27FC236}">
                <a16:creationId xmlns:a16="http://schemas.microsoft.com/office/drawing/2014/main" id="{83C3A6A5-8E39-E1AC-3A4B-768BEA75AD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311" y="2183471"/>
            <a:ext cx="1749286" cy="1861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656235-65F3-1075-F779-127E188BF402}"/>
              </a:ext>
            </a:extLst>
          </p:cNvPr>
          <p:cNvSpPr txBox="1"/>
          <p:nvPr/>
        </p:nvSpPr>
        <p:spPr>
          <a:xfrm>
            <a:off x="796883" y="4132922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BY" dirty="0"/>
              <a:t>lay the video above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8DF672-C02C-67C2-408A-006CCA7F29DE}"/>
                  </a:ext>
                </a:extLst>
              </p14:cNvPr>
              <p14:cNvContentPartPr/>
              <p14:nvPr/>
            </p14:nvContentPartPr>
            <p14:xfrm>
              <a:off x="5404500" y="245687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8DF672-C02C-67C2-408A-006CCA7F29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95860" y="24482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B1A2C6-12E0-DAD2-D618-AD84D0313715}"/>
                  </a:ext>
                </a:extLst>
              </p14:cNvPr>
              <p14:cNvContentPartPr/>
              <p14:nvPr/>
            </p14:nvContentPartPr>
            <p14:xfrm>
              <a:off x="5404500" y="2456871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B1A2C6-12E0-DAD2-D618-AD84D03137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95860" y="24482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F98A4F-21A2-553E-984F-58B9075195ED}"/>
                  </a:ext>
                </a:extLst>
              </p14:cNvPr>
              <p14:cNvContentPartPr/>
              <p14:nvPr/>
            </p14:nvContentPartPr>
            <p14:xfrm>
              <a:off x="5404500" y="2456871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F98A4F-21A2-553E-984F-58B9075195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95860" y="244823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6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.12</a:t>
            </a:r>
            <a:endParaRPr sz="1100" dirty="0"/>
          </a:p>
        </p:txBody>
      </p:sp>
      <p:sp>
        <p:nvSpPr>
          <p:cNvPr id="585" name="Google Shape;585;p86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Working with Simulator: Emulate Incoming Call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that is in progress</a:t>
            </a:r>
            <a:endParaRPr sz="1100" dirty="0"/>
          </a:p>
        </p:txBody>
      </p:sp>
      <p:pic>
        <p:nvPicPr>
          <p:cNvPr id="3" name="Picture 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2EEE5E99-FCFF-8554-C64D-354DCFDC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171" y="1298904"/>
            <a:ext cx="1775521" cy="38445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2CBBC2-D055-188B-798F-A431C333ECE3}"/>
                  </a:ext>
                </a:extLst>
              </p14:cNvPr>
              <p14:cNvContentPartPr/>
              <p14:nvPr/>
            </p14:nvContentPartPr>
            <p14:xfrm>
              <a:off x="4016546" y="1233231"/>
              <a:ext cx="434880" cy="252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2CBBC2-D055-188B-798F-A431C333EC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7546" y="1224591"/>
                <a:ext cx="452520" cy="27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7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.13</a:t>
            </a:r>
            <a:endParaRPr sz="1100" dirty="0"/>
          </a:p>
        </p:txBody>
      </p:sp>
      <p:sp>
        <p:nvSpPr>
          <p:cNvPr id="592" name="Google Shape;592;p87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Working with Simulator: Enable Slow Animation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54D444-EF15-71D6-B635-08C7A407138C}"/>
                  </a:ext>
                </a:extLst>
              </p14:cNvPr>
              <p14:cNvContentPartPr/>
              <p14:nvPr/>
            </p14:nvContentPartPr>
            <p14:xfrm>
              <a:off x="1199906" y="198347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54D444-EF15-71D6-B635-08C7A40713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906" y="197447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4A01BA-BEF0-0B45-70B9-F827FE0BC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555" y="1403806"/>
            <a:ext cx="1459373" cy="31600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5B2FE44-130A-C4C0-363F-37CA1DA80337}"/>
                  </a:ext>
                </a:extLst>
              </p14:cNvPr>
              <p14:cNvContentPartPr/>
              <p14:nvPr/>
            </p14:nvContentPartPr>
            <p14:xfrm>
              <a:off x="4211666" y="1689351"/>
              <a:ext cx="125280" cy="2165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5B2FE44-130A-C4C0-363F-37CA1DA803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3026" y="1680711"/>
                <a:ext cx="142920" cy="218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9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.14</a:t>
            </a:r>
            <a:endParaRPr sz="1100" dirty="0"/>
          </a:p>
        </p:txBody>
      </p:sp>
      <p:sp>
        <p:nvSpPr>
          <p:cNvPr id="606" name="Google Shape;606;p89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Show real-time log (in Xcode)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4D3E1DB-6FA8-D660-8C2E-AF0780295BF6}"/>
                  </a:ext>
                </a:extLst>
              </p14:cNvPr>
              <p14:cNvContentPartPr/>
              <p14:nvPr/>
            </p14:nvContentPartPr>
            <p14:xfrm>
              <a:off x="1150946" y="211379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4D3E1DB-6FA8-D660-8C2E-AF0780295B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1946" y="21051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1D76170-FACF-7A8D-CDA4-80A672E2F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334" y="905986"/>
            <a:ext cx="5356575" cy="42375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73954C-532E-A438-947A-18C5F9D8B574}"/>
                  </a:ext>
                </a:extLst>
              </p14:cNvPr>
              <p14:cNvContentPartPr/>
              <p14:nvPr/>
            </p14:nvContentPartPr>
            <p14:xfrm>
              <a:off x="2743226" y="1671351"/>
              <a:ext cx="799920" cy="51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73954C-532E-A438-947A-18C5F9D8B5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4226" y="1662711"/>
                <a:ext cx="817560" cy="6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8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#2 (optional)</a:t>
            </a:r>
            <a:endParaRPr sz="1100"/>
          </a:p>
        </p:txBody>
      </p:sp>
      <p:sp>
        <p:nvSpPr>
          <p:cNvPr id="599" name="Google Shape;599;p88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Place in iOS where to see all installed Profiles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0412D7-F952-68BF-4A1C-5F07A437D500}"/>
                  </a:ext>
                </a:extLst>
              </p14:cNvPr>
              <p14:cNvContentPartPr/>
              <p14:nvPr/>
            </p14:nvContentPartPr>
            <p14:xfrm>
              <a:off x="799946" y="324887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0412D7-F952-68BF-4A1C-5F07A437D5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946" y="323987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71943AC-A762-BF1D-CE51-179D686C3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617" y="1182582"/>
            <a:ext cx="6209940" cy="38700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215D0F-CB2C-3B39-5E71-90D4F2490D4C}"/>
                  </a:ext>
                </a:extLst>
              </p14:cNvPr>
              <p14:cNvContentPartPr/>
              <p14:nvPr/>
            </p14:nvContentPartPr>
            <p14:xfrm>
              <a:off x="2113946" y="1485231"/>
              <a:ext cx="946800" cy="148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215D0F-CB2C-3B39-5E71-90D4F2490D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5306" y="1476591"/>
                <a:ext cx="964440" cy="16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40"/>
          <p:cNvSpPr/>
          <p:nvPr/>
        </p:nvSpPr>
        <p:spPr>
          <a:xfrm>
            <a:off x="491836" y="1541811"/>
            <a:ext cx="8160327" cy="205987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" sz="8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ANY COMMENTS?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40"/>
          <p:cNvSpPr/>
          <p:nvPr/>
        </p:nvSpPr>
        <p:spPr>
          <a:xfrm>
            <a:off x="606136" y="1656111"/>
            <a:ext cx="8160327" cy="205987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FEEDBACK FORM</a:t>
            </a:r>
            <a:endParaRPr sz="1100"/>
          </a:p>
        </p:txBody>
      </p:sp>
      <p:sp>
        <p:nvSpPr>
          <p:cNvPr id="961" name="Google Shape;961;p14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Feel free to share any notes for me in case of any ☺. Some ideas:</a:t>
            </a:r>
            <a:endParaRPr sz="1100" dirty="0"/>
          </a:p>
          <a:p>
            <a:pPr marL="292100" marR="0" lvl="1" indent="-120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</a:pPr>
            <a:r>
              <a:rPr lang="ru" sz="15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was the most difficult? </a:t>
            </a:r>
            <a:endParaRPr sz="1500" dirty="0"/>
          </a:p>
          <a:p>
            <a:pPr marL="292100" marR="0" lvl="1" indent="-1206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</a:pPr>
            <a:r>
              <a:rPr lang="ru" sz="15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much time did you spend for tasks? …</a:t>
            </a:r>
            <a:endParaRPr sz="15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41"/>
          <p:cNvSpPr txBox="1"/>
          <p:nvPr/>
        </p:nvSpPr>
        <p:spPr>
          <a:xfrm>
            <a:off x="165301" y="1885950"/>
            <a:ext cx="8812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It was also great job, like Android, very interesting. I used virtual MacOS first. It was good experience for me.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Only one negative size, virtual MacOS </a:t>
            </a:r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was worked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slow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5400" dirty="0">
              <a:solidFill>
                <a:schemeClr val="accent6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7"/>
          <p:cNvSpPr/>
          <p:nvPr/>
        </p:nvSpPr>
        <p:spPr>
          <a:xfrm>
            <a:off x="491836" y="1541811"/>
            <a:ext cx="8160327" cy="205987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" sz="8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7"/>
          <p:cNvSpPr/>
          <p:nvPr/>
        </p:nvSpPr>
        <p:spPr>
          <a:xfrm>
            <a:off x="606136" y="1656111"/>
            <a:ext cx="8160327" cy="205987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/>
        </p:nvSpPr>
        <p:spPr>
          <a:xfrm>
            <a:off x="0" y="1543050"/>
            <a:ext cx="9143999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#1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XCODE / SOURCE CODE</a:t>
            </a:r>
            <a:endParaRPr sz="5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9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.1</a:t>
            </a:r>
            <a:endParaRPr sz="1100" dirty="0"/>
          </a:p>
        </p:txBody>
      </p:sp>
      <p:sp>
        <p:nvSpPr>
          <p:cNvPr id="467" name="Google Shape;467;p69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Download</a:t>
            </a:r>
            <a:r>
              <a:rPr lang="en-US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the</a:t>
            </a: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Project using the link from notes.</a:t>
            </a:r>
            <a:endParaRPr sz="1100" dirty="0"/>
          </a:p>
          <a:p>
            <a:pPr marL="63500" marR="0" lvl="0" indent="-571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Extract files from ZIP archive. Open in Xcode.</a:t>
            </a:r>
            <a:endParaRPr sz="1100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1D0E51-66B2-54E0-30BE-F7BA6838B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440" y="1585152"/>
            <a:ext cx="5020792" cy="29417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1A05D9-6D4F-7653-698C-12F660F75819}"/>
                  </a:ext>
                </a:extLst>
              </p14:cNvPr>
              <p14:cNvContentPartPr/>
              <p14:nvPr/>
            </p14:nvContentPartPr>
            <p14:xfrm>
              <a:off x="2335756" y="2059164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1A05D9-6D4F-7653-698C-12F660F758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6756" y="20501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3C7E62-62BD-B5CE-EB75-263D3D4951B0}"/>
                  </a:ext>
                </a:extLst>
              </p14:cNvPr>
              <p14:cNvContentPartPr/>
              <p14:nvPr/>
            </p14:nvContentPartPr>
            <p14:xfrm>
              <a:off x="1936156" y="1974564"/>
              <a:ext cx="599040" cy="7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3C7E62-62BD-B5CE-EB75-263D3D4951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27516" y="1965564"/>
                <a:ext cx="616680" cy="2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.2</a:t>
            </a:r>
            <a:endParaRPr sz="1100" dirty="0"/>
          </a:p>
        </p:txBody>
      </p:sp>
      <p:sp>
        <p:nvSpPr>
          <p:cNvPr id="474" name="Google Shape;474;p70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Find following info on Xcode regarding the app:</a:t>
            </a:r>
            <a:endParaRPr sz="1100"/>
          </a:p>
          <a:p>
            <a:pPr marL="292100" marR="0" lvl="1" indent="-1397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ru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App Type: iPhone/iPad/Universal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5F40D9-3C6D-1510-6620-B53C51A15533}"/>
                  </a:ext>
                </a:extLst>
              </p14:cNvPr>
              <p14:cNvContentPartPr/>
              <p14:nvPr/>
            </p14:nvContentPartPr>
            <p14:xfrm>
              <a:off x="-346244" y="2389284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5F40D9-3C6D-1510-6620-B53C51A155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54884" y="238028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BB33F9-D8CA-45FF-E790-AC5E96A96FA8}"/>
                  </a:ext>
                </a:extLst>
              </p14:cNvPr>
              <p14:cNvContentPartPr/>
              <p14:nvPr/>
            </p14:nvContentPartPr>
            <p14:xfrm>
              <a:off x="3887716" y="3203964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BB33F9-D8CA-45FF-E790-AC5E96A96F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9076" y="319496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D0FA93-6598-17C8-9EB5-AB4F7A99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061" y="1442761"/>
            <a:ext cx="5817741" cy="34087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B498E5-11B5-50A0-BC98-2AA99C7C7D89}"/>
                  </a:ext>
                </a:extLst>
              </p14:cNvPr>
              <p14:cNvContentPartPr/>
              <p14:nvPr/>
            </p14:nvContentPartPr>
            <p14:xfrm>
              <a:off x="4018396" y="3180924"/>
              <a:ext cx="861480" cy="640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B498E5-11B5-50A0-BC98-2AA99C7C7D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9756" y="3171924"/>
                <a:ext cx="879120" cy="65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.3</a:t>
            </a:r>
            <a:endParaRPr sz="1100" dirty="0"/>
          </a:p>
        </p:txBody>
      </p:sp>
      <p:sp>
        <p:nvSpPr>
          <p:cNvPr id="481" name="Google Shape;481;p71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Find following info on Xcode regarding the app:</a:t>
            </a:r>
            <a:endParaRPr sz="1100"/>
          </a:p>
          <a:p>
            <a:pPr marL="292100" marR="0" lvl="1" indent="-1397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ru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Target OS version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58B24C-94C8-24D7-CBC8-5C4F1C92A362}"/>
                  </a:ext>
                </a:extLst>
              </p14:cNvPr>
              <p14:cNvContentPartPr/>
              <p14:nvPr/>
            </p14:nvContentPartPr>
            <p14:xfrm>
              <a:off x="3918676" y="2550924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58B24C-94C8-24D7-CBC8-5C4F1C92A3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0036" y="254192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3E335-B9CA-9C67-8133-FF8A7EABA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181" y="1320601"/>
            <a:ext cx="6340976" cy="37153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4F74DC-7677-5C63-8FD7-00BB50014B5F}"/>
                  </a:ext>
                </a:extLst>
              </p14:cNvPr>
              <p14:cNvContentPartPr/>
              <p14:nvPr/>
            </p14:nvContentPartPr>
            <p14:xfrm>
              <a:off x="4495036" y="3372804"/>
              <a:ext cx="472320" cy="116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4F74DC-7677-5C63-8FD7-00BB50014B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6396" y="3364164"/>
                <a:ext cx="489960" cy="13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.4</a:t>
            </a:r>
            <a:endParaRPr sz="1100" dirty="0"/>
          </a:p>
        </p:txBody>
      </p:sp>
      <p:sp>
        <p:nvSpPr>
          <p:cNvPr id="488" name="Google Shape;488;p72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Find following info on Xcode regarding the app:</a:t>
            </a:r>
            <a:endParaRPr sz="1100"/>
          </a:p>
          <a:p>
            <a:pPr marL="292100" marR="0" lvl="1" indent="-1397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ru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Supported Screen Orientation</a:t>
            </a:r>
            <a:endParaRPr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950B1C-6DC2-007E-5590-CCAB91708AB6}"/>
                  </a:ext>
                </a:extLst>
              </p14:cNvPr>
              <p14:cNvContentPartPr/>
              <p14:nvPr/>
            </p14:nvContentPartPr>
            <p14:xfrm>
              <a:off x="-830084" y="3342204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950B1C-6DC2-007E-5590-CCAB91708A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39084" y="33335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86AF0CB-C144-45C8-B625-2BE024388EE2}"/>
                  </a:ext>
                </a:extLst>
              </p14:cNvPr>
              <p14:cNvContentPartPr/>
              <p14:nvPr/>
            </p14:nvContentPartPr>
            <p14:xfrm>
              <a:off x="2450956" y="2412324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86AF0CB-C144-45C8-B625-2BE024388E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2316" y="240332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4C2A1A-BDCF-670B-687D-C685F3573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703" y="1245174"/>
            <a:ext cx="6083881" cy="35646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4ACD405-52FF-61CA-8277-0DB11DECAB9D}"/>
                  </a:ext>
                </a:extLst>
              </p14:cNvPr>
              <p14:cNvContentPartPr/>
              <p14:nvPr/>
            </p14:nvContentPartPr>
            <p14:xfrm>
              <a:off x="3749836" y="3025851"/>
              <a:ext cx="1812960" cy="540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4ACD405-52FF-61CA-8277-0DB11DECA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40836" y="3017211"/>
                <a:ext cx="183060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DBA9B80-E3C1-A22D-869A-A21CA11616EE}"/>
                  </a:ext>
                </a:extLst>
              </p14:cNvPr>
              <p14:cNvContentPartPr/>
              <p14:nvPr/>
            </p14:nvContentPartPr>
            <p14:xfrm>
              <a:off x="4095076" y="3166251"/>
              <a:ext cx="229320" cy="15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DBA9B80-E3C1-A22D-869A-A21CA11616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86436" y="3157251"/>
                <a:ext cx="246960" cy="3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3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iOS #1</a:t>
            </a:r>
            <a:r>
              <a:rPr lang="en-US" sz="5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.5</a:t>
            </a:r>
            <a:endParaRPr sz="1100" dirty="0"/>
          </a:p>
        </p:txBody>
      </p:sp>
      <p:sp>
        <p:nvSpPr>
          <p:cNvPr id="495" name="Google Shape;495;p73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Find following info on Xcode regarding the app:</a:t>
            </a:r>
            <a:endParaRPr sz="1100"/>
          </a:p>
          <a:p>
            <a:pPr marL="292100" marR="0" lvl="1" indent="-1397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</a:pPr>
            <a:r>
              <a:rPr lang="ru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Bundle ID</a:t>
            </a:r>
            <a:endParaRPr sz="1100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CD0796-6513-CD38-DC5D-E8CEB19DB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48" y="1198677"/>
            <a:ext cx="6194979" cy="36297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C32E0F1-09A6-AA3F-B7E6-015A872218B8}"/>
                  </a:ext>
                </a:extLst>
              </p14:cNvPr>
              <p14:cNvContentPartPr/>
              <p14:nvPr/>
            </p14:nvContentPartPr>
            <p14:xfrm>
              <a:off x="3534556" y="2151051"/>
              <a:ext cx="997560" cy="62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C32E0F1-09A6-AA3F-B7E6-015A872218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5556" y="2142051"/>
                <a:ext cx="1015200" cy="8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FFFFFF"/>
      </a:accent3>
      <a:accent4>
        <a:srgbClr val="000000"/>
      </a:accent4>
      <a:accent5>
        <a:srgbClr val="ABD3EF"/>
      </a:accent5>
      <a:accent6>
        <a:srgbClr val="2176B3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743755D7D314CBDCFF819BBF257D3" ma:contentTypeVersion="13" ma:contentTypeDescription="Create a new document." ma:contentTypeScope="" ma:versionID="0d7a61eac139c5af17c1c58cbd3bec97">
  <xsd:schema xmlns:xsd="http://www.w3.org/2001/XMLSchema" xmlns:xs="http://www.w3.org/2001/XMLSchema" xmlns:p="http://schemas.microsoft.com/office/2006/metadata/properties" xmlns:ns2="5ede5379-f79c-4964-9301-1140f96aa672" xmlns:ns3="a435e5aa-5e81-42b9-b33b-4f939a73c4ef" targetNamespace="http://schemas.microsoft.com/office/2006/metadata/properties" ma:root="true" ma:fieldsID="f2a115b9d7e68598e580c84e058d0ae4" ns2:_="" ns3:_="">
    <xsd:import namespace="5ede5379-f79c-4964-9301-1140f96aa672"/>
    <xsd:import namespace="a435e5aa-5e81-42b9-b33b-4f939a73c4e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e5379-f79c-4964-9301-1140f96aa67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3" nillable="true" ma:displayName="Taxonomy Catch All Column" ma:hidden="true" ma:list="{973fa4bb-9c6c-45db-a52d-a4939dd296cf}" ma:internalName="TaxCatchAll" ma:showField="CatchAllData" ma:web="5ede5379-f79c-4964-9301-1140f96aa6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5e5aa-5e81-42b9-b33b-4f939a73c4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de5379-f79c-4964-9301-1140f96aa672" xsi:nil="true"/>
    <_dlc_DocId xmlns="5ede5379-f79c-4964-9301-1140f96aa672">DOCID-199828462-14641</_dlc_DocId>
    <_dlc_DocIdUrl xmlns="5ede5379-f79c-4964-9301-1140f96aa672">
      <Url>https://epam.sharepoint.com/sites/LMSO/_layouts/15/DocIdRedir.aspx?ID=DOCID-199828462-14641</Url>
      <Description>DOCID-199828462-14641</Description>
    </_dlc_DocIdUrl>
    <lcf76f155ced4ddcb4097134ff3c332f xmlns="a435e5aa-5e81-42b9-b33b-4f939a73c4e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3675389-2FD8-43CF-82DA-65155CE9D05B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290140E-5E74-401B-BA22-D45EFC4D0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e5379-f79c-4964-9301-1140f96aa672"/>
    <ds:schemaRef ds:uri="a435e5aa-5e81-42b9-b33b-4f939a73c4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EE2BEF-0A84-4249-AF12-59049214B16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4B85D2D-3446-4E23-AD65-AC6E4BF104AF}">
  <ds:schemaRefs>
    <ds:schemaRef ds:uri="http://schemas.microsoft.com/office/2006/metadata/properties"/>
    <ds:schemaRef ds:uri="http://schemas.microsoft.com/office/infopath/2007/PartnerControls"/>
    <ds:schemaRef ds:uri="5ede5379-f79c-4964-9301-1140f96aa672"/>
    <ds:schemaRef ds:uri="9b994499-688a-4c81-bb09-d15746d9e4fa"/>
    <ds:schemaRef ds:uri="a435e5aa-5e81-42b9-b33b-4f939a73c4e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4891</TotalTime>
  <Words>519</Words>
  <Application>Microsoft Office PowerPoint</Application>
  <PresentationFormat>On-screen Show (16:9)</PresentationFormat>
  <Paragraphs>103</Paragraphs>
  <Slides>27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Trebuchet MS</vt:lpstr>
      <vt:lpstr>Source Sans Pro</vt:lpstr>
      <vt:lpstr>Arial</vt:lpstr>
      <vt:lpstr>Calibri</vt:lpstr>
      <vt:lpstr>Тема1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Arevik Arakelyan</cp:lastModifiedBy>
  <cp:revision>21</cp:revision>
  <dcterms:modified xsi:type="dcterms:W3CDTF">2023-01-05T19:59:44Z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0x010100707743755D7D314CBDCFF819BBF257D3</vt:lpwstr>
  </property>
  <property fmtid="{D5CDD505-2E9C-101B-9397-08002B2CF9AE}" pid="3" name="_dlc_DocIdItemGuid">
    <vt:lpwstr>e4a04f26-fea2-4a95-a3e3-4338d6eb902d</vt:lpwstr>
  </property>
</Properties>
</file>